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445" r:id="rId4"/>
    <p:sldId id="453" r:id="rId5"/>
    <p:sldId id="454" r:id="rId6"/>
    <p:sldId id="449" r:id="rId7"/>
    <p:sldId id="450" r:id="rId8"/>
    <p:sldId id="451" r:id="rId9"/>
    <p:sldId id="452" r:id="rId10"/>
    <p:sldId id="303" r:id="rId11"/>
    <p:sldId id="429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47" r:id="rId20"/>
    <p:sldId id="446" r:id="rId21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194699"/>
    <a:srgbClr val="0E9647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3E0E3-D1EB-A54A-A063-DFEC13B36A4A}" v="6" dt="2019-10-09T05:30:36.107"/>
    <p1510:client id="{CA450F12-8273-5344-B5A2-F7E3AEA2FA0D}" v="25" dt="2019-10-09T06:15:09.94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0259"/>
  </p:normalViewPr>
  <p:slideViewPr>
    <p:cSldViewPr snapToGrid="0" snapToObjects="1">
      <p:cViewPr varScale="1">
        <p:scale>
          <a:sx n="147" d="100"/>
          <a:sy n="147" d="100"/>
        </p:scale>
        <p:origin x="92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rohan" userId="bd111efc-3a90-4169-a791-cb26685365d4" providerId="ADAL" clId="{CA450F12-8273-5344-B5A2-F7E3AEA2FA0D}"/>
    <pc:docChg chg="custSel addSld delSld modSld">
      <pc:chgData name="David Drohan" userId="bd111efc-3a90-4169-a791-cb26685365d4" providerId="ADAL" clId="{CA450F12-8273-5344-B5A2-F7E3AEA2FA0D}" dt="2019-10-09T06:17:51.080" v="390" actId="947"/>
      <pc:docMkLst>
        <pc:docMk/>
      </pc:docMkLst>
      <pc:sldChg chg="del">
        <pc:chgData name="David Drohan" userId="bd111efc-3a90-4169-a791-cb26685365d4" providerId="ADAL" clId="{CA450F12-8273-5344-B5A2-F7E3AEA2FA0D}" dt="2019-10-09T05:37:25.034" v="13" actId="2696"/>
        <pc:sldMkLst>
          <pc:docMk/>
          <pc:sldMk cId="3387526231" sldId="367"/>
        </pc:sldMkLst>
      </pc:sldChg>
      <pc:sldChg chg="modSp">
        <pc:chgData name="David Drohan" userId="bd111efc-3a90-4169-a791-cb26685365d4" providerId="ADAL" clId="{CA450F12-8273-5344-B5A2-F7E3AEA2FA0D}" dt="2019-10-09T06:17:51.080" v="390" actId="947"/>
        <pc:sldMkLst>
          <pc:docMk/>
          <pc:sldMk cId="3326228782" sldId="429"/>
        </pc:sldMkLst>
        <pc:spChg chg="mod">
          <ac:chgData name="David Drohan" userId="bd111efc-3a90-4169-a791-cb26685365d4" providerId="ADAL" clId="{CA450F12-8273-5344-B5A2-F7E3AEA2FA0D}" dt="2019-10-09T06:17:51.080" v="390" actId="947"/>
          <ac:spMkLst>
            <pc:docMk/>
            <pc:sldMk cId="3326228782" sldId="429"/>
            <ac:spMk id="3" creationId="{00000000-0000-0000-0000-000000000000}"/>
          </ac:spMkLst>
        </pc:spChg>
        <pc:picChg chg="mod">
          <ac:chgData name="David Drohan" userId="bd111efc-3a90-4169-a791-cb26685365d4" providerId="ADAL" clId="{CA450F12-8273-5344-B5A2-F7E3AEA2FA0D}" dt="2019-10-09T05:47:53.708" v="16" actId="1076"/>
          <ac:picMkLst>
            <pc:docMk/>
            <pc:sldMk cId="3326228782" sldId="429"/>
            <ac:picMk id="8" creationId="{F83E846B-C0A0-F343-9D5C-21366504F46B}"/>
          </ac:picMkLst>
        </pc:picChg>
      </pc:sldChg>
      <pc:sldChg chg="del">
        <pc:chgData name="David Drohan" userId="bd111efc-3a90-4169-a791-cb26685365d4" providerId="ADAL" clId="{CA450F12-8273-5344-B5A2-F7E3AEA2FA0D}" dt="2019-10-09T05:49:00.488" v="19" actId="2696"/>
        <pc:sldMkLst>
          <pc:docMk/>
          <pc:sldMk cId="184981547" sldId="430"/>
        </pc:sldMkLst>
      </pc:sldChg>
      <pc:sldChg chg="del">
        <pc:chgData name="David Drohan" userId="bd111efc-3a90-4169-a791-cb26685365d4" providerId="ADAL" clId="{CA450F12-8273-5344-B5A2-F7E3AEA2FA0D}" dt="2019-10-09T05:49:02.505" v="20" actId="2696"/>
        <pc:sldMkLst>
          <pc:docMk/>
          <pc:sldMk cId="1062249645" sldId="431"/>
        </pc:sldMkLst>
      </pc:sldChg>
      <pc:sldChg chg="del">
        <pc:chgData name="David Drohan" userId="bd111efc-3a90-4169-a791-cb26685365d4" providerId="ADAL" clId="{CA450F12-8273-5344-B5A2-F7E3AEA2FA0D}" dt="2019-10-09T05:49:05.460" v="24" actId="2696"/>
        <pc:sldMkLst>
          <pc:docMk/>
          <pc:sldMk cId="425011441" sldId="432"/>
        </pc:sldMkLst>
      </pc:sldChg>
      <pc:sldChg chg="del">
        <pc:chgData name="David Drohan" userId="bd111efc-3a90-4169-a791-cb26685365d4" providerId="ADAL" clId="{CA450F12-8273-5344-B5A2-F7E3AEA2FA0D}" dt="2019-10-09T05:49:07.316" v="27" actId="2696"/>
        <pc:sldMkLst>
          <pc:docMk/>
          <pc:sldMk cId="2890558751" sldId="433"/>
        </pc:sldMkLst>
      </pc:sldChg>
      <pc:sldChg chg="del">
        <pc:chgData name="David Drohan" userId="bd111efc-3a90-4169-a791-cb26685365d4" providerId="ADAL" clId="{CA450F12-8273-5344-B5A2-F7E3AEA2FA0D}" dt="2019-10-09T05:49:04.884" v="23" actId="2696"/>
        <pc:sldMkLst>
          <pc:docMk/>
          <pc:sldMk cId="3632655369" sldId="436"/>
        </pc:sldMkLst>
      </pc:sldChg>
      <pc:sldChg chg="del">
        <pc:chgData name="David Drohan" userId="bd111efc-3a90-4169-a791-cb26685365d4" providerId="ADAL" clId="{CA450F12-8273-5344-B5A2-F7E3AEA2FA0D}" dt="2019-10-09T05:49:09.741" v="29" actId="2696"/>
        <pc:sldMkLst>
          <pc:docMk/>
          <pc:sldMk cId="3777503403" sldId="437"/>
        </pc:sldMkLst>
      </pc:sldChg>
      <pc:sldChg chg="del">
        <pc:chgData name="David Drohan" userId="bd111efc-3a90-4169-a791-cb26685365d4" providerId="ADAL" clId="{CA450F12-8273-5344-B5A2-F7E3AEA2FA0D}" dt="2019-10-09T05:49:06.008" v="25" actId="2696"/>
        <pc:sldMkLst>
          <pc:docMk/>
          <pc:sldMk cId="966715854" sldId="438"/>
        </pc:sldMkLst>
      </pc:sldChg>
      <pc:sldChg chg="del">
        <pc:chgData name="David Drohan" userId="bd111efc-3a90-4169-a791-cb26685365d4" providerId="ADAL" clId="{CA450F12-8273-5344-B5A2-F7E3AEA2FA0D}" dt="2019-10-09T05:49:06.730" v="26" actId="2696"/>
        <pc:sldMkLst>
          <pc:docMk/>
          <pc:sldMk cId="1114214782" sldId="439"/>
        </pc:sldMkLst>
      </pc:sldChg>
      <pc:sldChg chg="del">
        <pc:chgData name="David Drohan" userId="bd111efc-3a90-4169-a791-cb26685365d4" providerId="ADAL" clId="{CA450F12-8273-5344-B5A2-F7E3AEA2FA0D}" dt="2019-10-09T05:49:07.847" v="28" actId="2696"/>
        <pc:sldMkLst>
          <pc:docMk/>
          <pc:sldMk cId="2372309121" sldId="440"/>
        </pc:sldMkLst>
      </pc:sldChg>
      <pc:sldChg chg="del">
        <pc:chgData name="David Drohan" userId="bd111efc-3a90-4169-a791-cb26685365d4" providerId="ADAL" clId="{CA450F12-8273-5344-B5A2-F7E3AEA2FA0D}" dt="2019-10-09T05:49:03.331" v="21" actId="2696"/>
        <pc:sldMkLst>
          <pc:docMk/>
          <pc:sldMk cId="2074415901" sldId="442"/>
        </pc:sldMkLst>
      </pc:sldChg>
      <pc:sldChg chg="del">
        <pc:chgData name="David Drohan" userId="bd111efc-3a90-4169-a791-cb26685365d4" providerId="ADAL" clId="{CA450F12-8273-5344-B5A2-F7E3AEA2FA0D}" dt="2019-10-09T05:49:04.375" v="22" actId="2696"/>
        <pc:sldMkLst>
          <pc:docMk/>
          <pc:sldMk cId="64488544" sldId="448"/>
        </pc:sldMkLst>
      </pc:sldChg>
      <pc:sldChg chg="modSp">
        <pc:chgData name="David Drohan" userId="bd111efc-3a90-4169-a791-cb26685365d4" providerId="ADAL" clId="{CA450F12-8273-5344-B5A2-F7E3AEA2FA0D}" dt="2019-10-09T05:36:45.100" v="12" actId="20577"/>
        <pc:sldMkLst>
          <pc:docMk/>
          <pc:sldMk cId="2695003268" sldId="449"/>
        </pc:sldMkLst>
        <pc:spChg chg="mod">
          <ac:chgData name="David Drohan" userId="bd111efc-3a90-4169-a791-cb26685365d4" providerId="ADAL" clId="{CA450F12-8273-5344-B5A2-F7E3AEA2FA0D}" dt="2019-10-09T05:36:45.100" v="12" actId="20577"/>
          <ac:spMkLst>
            <pc:docMk/>
            <pc:sldMk cId="2695003268" sldId="449"/>
            <ac:spMk id="2" creationId="{D861577E-F7D5-4F47-A396-A46D95CFEE4C}"/>
          </ac:spMkLst>
        </pc:spChg>
      </pc:sldChg>
      <pc:sldChg chg="addSp modSp add">
        <pc:chgData name="David Drohan" userId="bd111efc-3a90-4169-a791-cb26685365d4" providerId="ADAL" clId="{CA450F12-8273-5344-B5A2-F7E3AEA2FA0D}" dt="2019-10-09T05:52:14.138" v="49" actId="20577"/>
        <pc:sldMkLst>
          <pc:docMk/>
          <pc:sldMk cId="4092985347" sldId="455"/>
        </pc:sldMkLst>
        <pc:spChg chg="mod">
          <ac:chgData name="David Drohan" userId="bd111efc-3a90-4169-a791-cb26685365d4" providerId="ADAL" clId="{CA450F12-8273-5344-B5A2-F7E3AEA2FA0D}" dt="2019-10-09T05:49:35.982" v="31"/>
          <ac:spMkLst>
            <pc:docMk/>
            <pc:sldMk cId="4092985347" sldId="455"/>
            <ac:spMk id="2" creationId="{9791CD0D-D4E2-D849-8D4B-88BB9B2C820C}"/>
          </ac:spMkLst>
        </pc:spChg>
        <pc:spChg chg="mod">
          <ac:chgData name="David Drohan" userId="bd111efc-3a90-4169-a791-cb26685365d4" providerId="ADAL" clId="{CA450F12-8273-5344-B5A2-F7E3AEA2FA0D}" dt="2019-10-09T05:52:14.138" v="49" actId="20577"/>
          <ac:spMkLst>
            <pc:docMk/>
            <pc:sldMk cId="4092985347" sldId="455"/>
            <ac:spMk id="3" creationId="{DCD155B5-3F29-F24B-A610-C76C60259A90}"/>
          </ac:spMkLst>
        </pc:spChg>
        <pc:picChg chg="add mod">
          <ac:chgData name="David Drohan" userId="bd111efc-3a90-4169-a791-cb26685365d4" providerId="ADAL" clId="{CA450F12-8273-5344-B5A2-F7E3AEA2FA0D}" dt="2019-10-09T05:52:07.182" v="47" actId="1036"/>
          <ac:picMkLst>
            <pc:docMk/>
            <pc:sldMk cId="4092985347" sldId="455"/>
            <ac:picMk id="7" creationId="{BD30BD3C-B3EF-DF47-9164-910CAF117319}"/>
          </ac:picMkLst>
        </pc:picChg>
      </pc:sldChg>
      <pc:sldChg chg="addSp delSp modSp add">
        <pc:chgData name="David Drohan" userId="bd111efc-3a90-4169-a791-cb26685365d4" providerId="ADAL" clId="{CA450F12-8273-5344-B5A2-F7E3AEA2FA0D}" dt="2019-10-09T05:55:05.364" v="87" actId="1076"/>
        <pc:sldMkLst>
          <pc:docMk/>
          <pc:sldMk cId="1379328322" sldId="456"/>
        </pc:sldMkLst>
        <pc:spChg chg="mod">
          <ac:chgData name="David Drohan" userId="bd111efc-3a90-4169-a791-cb26685365d4" providerId="ADAL" clId="{CA450F12-8273-5344-B5A2-F7E3AEA2FA0D}" dt="2019-10-09T05:54:35.535" v="82" actId="20577"/>
          <ac:spMkLst>
            <pc:docMk/>
            <pc:sldMk cId="1379328322" sldId="456"/>
            <ac:spMk id="2" creationId="{0595B880-78C8-5340-B00B-2D8C204605B3}"/>
          </ac:spMkLst>
        </pc:spChg>
        <pc:spChg chg="del">
          <ac:chgData name="David Drohan" userId="bd111efc-3a90-4169-a791-cb26685365d4" providerId="ADAL" clId="{CA450F12-8273-5344-B5A2-F7E3AEA2FA0D}" dt="2019-10-09T05:53:23.593" v="52" actId="478"/>
          <ac:spMkLst>
            <pc:docMk/>
            <pc:sldMk cId="1379328322" sldId="456"/>
            <ac:spMk id="3" creationId="{14B01434-DF94-4144-9D0D-738E05B17CA6}"/>
          </ac:spMkLst>
        </pc:spChg>
        <pc:picChg chg="add del mod">
          <ac:chgData name="David Drohan" userId="bd111efc-3a90-4169-a791-cb26685365d4" providerId="ADAL" clId="{CA450F12-8273-5344-B5A2-F7E3AEA2FA0D}" dt="2019-10-09T05:54:28.088" v="72" actId="478"/>
          <ac:picMkLst>
            <pc:docMk/>
            <pc:sldMk cId="1379328322" sldId="456"/>
            <ac:picMk id="7" creationId="{F4EEB94E-DA8E-714F-8131-AC34D82DCD0F}"/>
          </ac:picMkLst>
        </pc:picChg>
        <pc:picChg chg="add mod">
          <ac:chgData name="David Drohan" userId="bd111efc-3a90-4169-a791-cb26685365d4" providerId="ADAL" clId="{CA450F12-8273-5344-B5A2-F7E3AEA2FA0D}" dt="2019-10-09T05:55:05.364" v="87" actId="1076"/>
          <ac:picMkLst>
            <pc:docMk/>
            <pc:sldMk cId="1379328322" sldId="456"/>
            <ac:picMk id="9" creationId="{74E14B62-C247-3D44-AFB0-C44DB7B3CB4E}"/>
          </ac:picMkLst>
        </pc:picChg>
      </pc:sldChg>
      <pc:sldChg chg="addSp modSp add">
        <pc:chgData name="David Drohan" userId="bd111efc-3a90-4169-a791-cb26685365d4" providerId="ADAL" clId="{CA450F12-8273-5344-B5A2-F7E3AEA2FA0D}" dt="2019-10-09T06:00:42.585" v="142" actId="1076"/>
        <pc:sldMkLst>
          <pc:docMk/>
          <pc:sldMk cId="1611141877" sldId="457"/>
        </pc:sldMkLst>
        <pc:spChg chg="mod">
          <ac:chgData name="David Drohan" userId="bd111efc-3a90-4169-a791-cb26685365d4" providerId="ADAL" clId="{CA450F12-8273-5344-B5A2-F7E3AEA2FA0D}" dt="2019-10-09T05:56:04.210" v="104" actId="20577"/>
          <ac:spMkLst>
            <pc:docMk/>
            <pc:sldMk cId="1611141877" sldId="457"/>
            <ac:spMk id="2" creationId="{3AFFA6F2-E439-9743-8850-9C2A7EFE09CA}"/>
          </ac:spMkLst>
        </pc:spChg>
        <pc:spChg chg="mod">
          <ac:chgData name="David Drohan" userId="bd111efc-3a90-4169-a791-cb26685365d4" providerId="ADAL" clId="{CA450F12-8273-5344-B5A2-F7E3AEA2FA0D}" dt="2019-10-09T05:59:36.730" v="135" actId="20577"/>
          <ac:spMkLst>
            <pc:docMk/>
            <pc:sldMk cId="1611141877" sldId="457"/>
            <ac:spMk id="3" creationId="{563030C3-AC31-D44B-88C3-419AA3D14FC6}"/>
          </ac:spMkLst>
        </pc:spChg>
        <pc:picChg chg="add mod">
          <ac:chgData name="David Drohan" userId="bd111efc-3a90-4169-a791-cb26685365d4" providerId="ADAL" clId="{CA450F12-8273-5344-B5A2-F7E3AEA2FA0D}" dt="2019-10-09T06:00:42.585" v="142" actId="1076"/>
          <ac:picMkLst>
            <pc:docMk/>
            <pc:sldMk cId="1611141877" sldId="457"/>
            <ac:picMk id="7" creationId="{4497073F-F71B-344C-B641-D5681429CAB1}"/>
          </ac:picMkLst>
        </pc:picChg>
      </pc:sldChg>
      <pc:sldChg chg="addSp delSp modSp add">
        <pc:chgData name="David Drohan" userId="bd111efc-3a90-4169-a791-cb26685365d4" providerId="ADAL" clId="{CA450F12-8273-5344-B5A2-F7E3AEA2FA0D}" dt="2019-10-09T06:03:06.373" v="194" actId="1076"/>
        <pc:sldMkLst>
          <pc:docMk/>
          <pc:sldMk cId="612546886" sldId="458"/>
        </pc:sldMkLst>
        <pc:spChg chg="mod">
          <ac:chgData name="David Drohan" userId="bd111efc-3a90-4169-a791-cb26685365d4" providerId="ADAL" clId="{CA450F12-8273-5344-B5A2-F7E3AEA2FA0D}" dt="2019-10-09T06:02:37.657" v="188" actId="20577"/>
          <ac:spMkLst>
            <pc:docMk/>
            <pc:sldMk cId="612546886" sldId="458"/>
            <ac:spMk id="3" creationId="{563030C3-AC31-D44B-88C3-419AA3D14FC6}"/>
          </ac:spMkLst>
        </pc:spChg>
        <pc:picChg chg="del">
          <ac:chgData name="David Drohan" userId="bd111efc-3a90-4169-a791-cb26685365d4" providerId="ADAL" clId="{CA450F12-8273-5344-B5A2-F7E3AEA2FA0D}" dt="2019-10-09T06:02:41.374" v="189" actId="478"/>
          <ac:picMkLst>
            <pc:docMk/>
            <pc:sldMk cId="612546886" sldId="458"/>
            <ac:picMk id="7" creationId="{4497073F-F71B-344C-B641-D5681429CAB1}"/>
          </ac:picMkLst>
        </pc:picChg>
        <pc:picChg chg="add mod">
          <ac:chgData name="David Drohan" userId="bd111efc-3a90-4169-a791-cb26685365d4" providerId="ADAL" clId="{CA450F12-8273-5344-B5A2-F7E3AEA2FA0D}" dt="2019-10-09T06:03:06.373" v="194" actId="1076"/>
          <ac:picMkLst>
            <pc:docMk/>
            <pc:sldMk cId="612546886" sldId="458"/>
            <ac:picMk id="8" creationId="{B0194A67-5C47-A345-8BBA-5A71A888BB89}"/>
          </ac:picMkLst>
        </pc:picChg>
      </pc:sldChg>
      <pc:sldChg chg="addSp delSp modSp add">
        <pc:chgData name="David Drohan" userId="bd111efc-3a90-4169-a791-cb26685365d4" providerId="ADAL" clId="{CA450F12-8273-5344-B5A2-F7E3AEA2FA0D}" dt="2019-10-09T06:05:01.813" v="263" actId="478"/>
        <pc:sldMkLst>
          <pc:docMk/>
          <pc:sldMk cId="2247309249" sldId="459"/>
        </pc:sldMkLst>
        <pc:spChg chg="mod">
          <ac:chgData name="David Drohan" userId="bd111efc-3a90-4169-a791-cb26685365d4" providerId="ADAL" clId="{CA450F12-8273-5344-B5A2-F7E3AEA2FA0D}" dt="2019-10-09T06:04:08.283" v="233" actId="20577"/>
          <ac:spMkLst>
            <pc:docMk/>
            <pc:sldMk cId="2247309249" sldId="459"/>
            <ac:spMk id="3" creationId="{563030C3-AC31-D44B-88C3-419AA3D14FC6}"/>
          </ac:spMkLst>
        </pc:spChg>
        <pc:picChg chg="add mod">
          <ac:chgData name="David Drohan" userId="bd111efc-3a90-4169-a791-cb26685365d4" providerId="ADAL" clId="{CA450F12-8273-5344-B5A2-F7E3AEA2FA0D}" dt="2019-10-09T06:04:54.913" v="262" actId="1037"/>
          <ac:picMkLst>
            <pc:docMk/>
            <pc:sldMk cId="2247309249" sldId="459"/>
            <ac:picMk id="7" creationId="{2AB67DAD-9D37-6B4E-B15B-CC4E765DCE55}"/>
          </ac:picMkLst>
        </pc:picChg>
        <pc:picChg chg="del">
          <ac:chgData name="David Drohan" userId="bd111efc-3a90-4169-a791-cb26685365d4" providerId="ADAL" clId="{CA450F12-8273-5344-B5A2-F7E3AEA2FA0D}" dt="2019-10-09T06:03:27.253" v="202" actId="478"/>
          <ac:picMkLst>
            <pc:docMk/>
            <pc:sldMk cId="2247309249" sldId="459"/>
            <ac:picMk id="8" creationId="{B0194A67-5C47-A345-8BBA-5A71A888BB89}"/>
          </ac:picMkLst>
        </pc:picChg>
        <pc:picChg chg="add del">
          <ac:chgData name="David Drohan" userId="bd111efc-3a90-4169-a791-cb26685365d4" providerId="ADAL" clId="{CA450F12-8273-5344-B5A2-F7E3AEA2FA0D}" dt="2019-10-09T06:05:01.813" v="263" actId="478"/>
          <ac:picMkLst>
            <pc:docMk/>
            <pc:sldMk cId="2247309249" sldId="459"/>
            <ac:picMk id="9" creationId="{9DF2C68B-50D4-7042-B5D3-11795BBD31E5}"/>
          </ac:picMkLst>
        </pc:picChg>
      </pc:sldChg>
      <pc:sldChg chg="addSp modSp add">
        <pc:chgData name="David Drohan" userId="bd111efc-3a90-4169-a791-cb26685365d4" providerId="ADAL" clId="{CA450F12-8273-5344-B5A2-F7E3AEA2FA0D}" dt="2019-10-09T06:12:12.313" v="328" actId="20577"/>
        <pc:sldMkLst>
          <pc:docMk/>
          <pc:sldMk cId="1498127417" sldId="460"/>
        </pc:sldMkLst>
        <pc:spChg chg="mod">
          <ac:chgData name="David Drohan" userId="bd111efc-3a90-4169-a791-cb26685365d4" providerId="ADAL" clId="{CA450F12-8273-5344-B5A2-F7E3AEA2FA0D}" dt="2019-10-09T06:05:52.073" v="282" actId="20577"/>
          <ac:spMkLst>
            <pc:docMk/>
            <pc:sldMk cId="1498127417" sldId="460"/>
            <ac:spMk id="2" creationId="{461C3A22-A087-3D4B-ADDB-429D76125C7A}"/>
          </ac:spMkLst>
        </pc:spChg>
        <pc:spChg chg="mod">
          <ac:chgData name="David Drohan" userId="bd111efc-3a90-4169-a791-cb26685365d4" providerId="ADAL" clId="{CA450F12-8273-5344-B5A2-F7E3AEA2FA0D}" dt="2019-10-09T06:12:12.313" v="328" actId="20577"/>
          <ac:spMkLst>
            <pc:docMk/>
            <pc:sldMk cId="1498127417" sldId="460"/>
            <ac:spMk id="3" creationId="{CE801ED6-7705-DB47-B1E4-998C3253B2C2}"/>
          </ac:spMkLst>
        </pc:spChg>
        <pc:picChg chg="add mod">
          <ac:chgData name="David Drohan" userId="bd111efc-3a90-4169-a791-cb26685365d4" providerId="ADAL" clId="{CA450F12-8273-5344-B5A2-F7E3AEA2FA0D}" dt="2019-10-09T06:11:54.006" v="326" actId="1038"/>
          <ac:picMkLst>
            <pc:docMk/>
            <pc:sldMk cId="1498127417" sldId="460"/>
            <ac:picMk id="7" creationId="{64761FC4-57A6-064E-8878-45D6C55405A5}"/>
          </ac:picMkLst>
        </pc:picChg>
        <pc:picChg chg="add mod">
          <ac:chgData name="David Drohan" userId="bd111efc-3a90-4169-a791-cb26685365d4" providerId="ADAL" clId="{CA450F12-8273-5344-B5A2-F7E3AEA2FA0D}" dt="2019-10-09T06:12:01.239" v="327" actId="1076"/>
          <ac:picMkLst>
            <pc:docMk/>
            <pc:sldMk cId="1498127417" sldId="460"/>
            <ac:picMk id="9" creationId="{E78114B8-06D4-6F48-9E69-6938EA17F9CF}"/>
          </ac:picMkLst>
        </pc:picChg>
      </pc:sldChg>
      <pc:sldChg chg="addSp delSp modSp add">
        <pc:chgData name="David Drohan" userId="bd111efc-3a90-4169-a791-cb26685365d4" providerId="ADAL" clId="{CA450F12-8273-5344-B5A2-F7E3AEA2FA0D}" dt="2019-10-09T06:16:40.199" v="389" actId="1036"/>
        <pc:sldMkLst>
          <pc:docMk/>
          <pc:sldMk cId="3964859398" sldId="461"/>
        </pc:sldMkLst>
        <pc:spChg chg="mod">
          <ac:chgData name="David Drohan" userId="bd111efc-3a90-4169-a791-cb26685365d4" providerId="ADAL" clId="{CA450F12-8273-5344-B5A2-F7E3AEA2FA0D}" dt="2019-10-09T06:16:40.199" v="389" actId="1036"/>
          <ac:spMkLst>
            <pc:docMk/>
            <pc:sldMk cId="3964859398" sldId="461"/>
            <ac:spMk id="2" creationId="{00000000-0000-0000-0000-000000000000}"/>
          </ac:spMkLst>
        </pc:spChg>
        <pc:spChg chg="del">
          <ac:chgData name="David Drohan" userId="bd111efc-3a90-4169-a791-cb26685365d4" providerId="ADAL" clId="{CA450F12-8273-5344-B5A2-F7E3AEA2FA0D}" dt="2019-10-09T06:15:17.371" v="330" actId="478"/>
          <ac:spMkLst>
            <pc:docMk/>
            <pc:sldMk cId="3964859398" sldId="461"/>
            <ac:spMk id="3" creationId="{00000000-0000-0000-0000-000000000000}"/>
          </ac:spMkLst>
        </pc:spChg>
        <pc:spChg chg="add del mod">
          <ac:chgData name="David Drohan" userId="bd111efc-3a90-4169-a791-cb26685365d4" providerId="ADAL" clId="{CA450F12-8273-5344-B5A2-F7E3AEA2FA0D}" dt="2019-10-09T06:15:19.947" v="331" actId="478"/>
          <ac:spMkLst>
            <pc:docMk/>
            <pc:sldMk cId="3964859398" sldId="461"/>
            <ac:spMk id="7" creationId="{CA5CE627-A250-0140-B8F3-6CC4BF714B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AndroidX Navigation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167ADE1B-F2C8-8644-B1BC-045EE9E748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AndroidX Navigation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953072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65A98AA-8117-B944-BDA4-3E7491F84E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5" y="109405"/>
            <a:ext cx="481827" cy="3378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eveloper.android.com/training/implementing-navigation/nav-drawer.html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umang.burman.micro/navigation-drawer-with-navigation-component-4f032bfdeae6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blog.mindorks.com/android-navigation-drawer-in-kotl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erial.io/components/navigation-drawer/" TargetMode="External"/><Relationship Id="rId5" Type="http://schemas.openxmlformats.org/officeDocument/2006/relationships/hyperlink" Target="https://medium.com/@myric.september/navigation-in-android-navigation-architecture-component-a1f103a6cc52" TargetMode="External"/><Relationship Id="rId4" Type="http://schemas.openxmlformats.org/officeDocument/2006/relationships/hyperlink" Target="https://developer.android.com/guide/navig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000" dirty="0"/>
              <a:t>Navigation Drawer</a:t>
            </a:r>
            <a:br>
              <a:rPr lang="en-IE" sz="3000" dirty="0"/>
            </a:br>
            <a:r>
              <a:rPr lang="en-IE" sz="3000" dirty="0"/>
              <a:t>Overview</a:t>
            </a:r>
            <a:endParaRPr lang="en-IE" sz="3000" i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3F03B9F-FEE2-304D-87D6-37B0E6D2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74" y="461385"/>
            <a:ext cx="4620490" cy="323975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52F97A4-46E9-F049-A52E-7DDA215B2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72" y="352077"/>
            <a:ext cx="4902692" cy="40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18138"/>
      </p:ext>
    </p:extLst>
  </p:cSld>
  <p:clrMapOvr>
    <a:masterClrMapping/>
  </p:clrMapOvr>
  <p:transition spd="med" advTm="528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Drawer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4" y="843558"/>
            <a:ext cx="4253753" cy="4299943"/>
          </a:xfrm>
        </p:spPr>
        <p:txBody>
          <a:bodyPr/>
          <a:lstStyle/>
          <a:p>
            <a:pPr algn="just"/>
            <a:r>
              <a:rPr lang="en-US" sz="1800" dirty="0">
                <a:hlinkClick r:id="rId2"/>
              </a:rPr>
              <a:t>https://developer.android.com/training/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implementing-navigation</a:t>
            </a:r>
            <a:r>
              <a:rPr lang="en-US" sz="1800" dirty="0">
                <a:hlinkClick r:id="rId2"/>
              </a:rPr>
              <a:t>/nav-drawer.html</a:t>
            </a:r>
            <a:endParaRPr lang="en-US" sz="1800" dirty="0"/>
          </a:p>
          <a:p>
            <a:pPr algn="just"/>
            <a:r>
              <a:rPr lang="en-US" sz="1800" dirty="0"/>
              <a:t>The navigation drawer is a panel that displays the app’s main navigation options on the left edge of the screen. It is hidden most of the time, but is revealed when the user swipes a finger from the left edge of the screen or, while at the top level of the app, the user touches the app icon in the action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E846B-C0A0-F343-9D5C-21366504F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7141" y="231657"/>
            <a:ext cx="2322127" cy="46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287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CD0D-D4E2-D849-8D4B-88BB9B2C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Drawer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155B5-3F29-F24B-A610-C76C6025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7" y="843558"/>
            <a:ext cx="5056030" cy="4299943"/>
          </a:xfrm>
        </p:spPr>
        <p:txBody>
          <a:bodyPr/>
          <a:lstStyle/>
          <a:p>
            <a:r>
              <a:rPr lang="en-US" dirty="0"/>
              <a:t>Navigation drawers are recommended for:</a:t>
            </a:r>
          </a:p>
          <a:p>
            <a:endParaRPr lang="en-US" dirty="0"/>
          </a:p>
          <a:p>
            <a:pPr lvl="1"/>
            <a:r>
              <a:rPr lang="en-US" dirty="0"/>
              <a:t>Apps with five or more top-level destinations *</a:t>
            </a:r>
          </a:p>
          <a:p>
            <a:pPr lvl="1"/>
            <a:r>
              <a:rPr lang="en-US" dirty="0"/>
              <a:t>Apps with two or more levels of navigation hierarchy</a:t>
            </a:r>
          </a:p>
          <a:p>
            <a:pPr lvl="1"/>
            <a:r>
              <a:rPr lang="en-US" dirty="0"/>
              <a:t>Quick navigation between unrelated destinations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C8C6D-AC76-B543-A6C8-2F72F26664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12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7ACFA-5AF1-6440-9A74-1D12F5A6B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30BD3C-B3EF-DF47-9164-910CAF11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73" y="557352"/>
            <a:ext cx="3023481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853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B880-78C8-5340-B00B-2D8C2046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Drawer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4FB0-3FD2-C24F-9069-35FFF13AC2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13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37085-5B96-4E42-8B5F-1CB5B54D3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E14B62-C247-3D44-AFB0-C44DB7B3C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94" y="843755"/>
            <a:ext cx="7428411" cy="3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83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A6F2-E439-9743-8850-9C2A7EFE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Drawer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30C3-AC31-D44B-88C3-419AA3D14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4350635" cy="4299943"/>
          </a:xfrm>
        </p:spPr>
        <p:txBody>
          <a:bodyPr/>
          <a:lstStyle/>
          <a:p>
            <a:r>
              <a:rPr lang="en-US" b="1" dirty="0"/>
              <a:t>Standard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allow users to simultaneously access drawer destinations and app content. They are often co-planar with app content and affect the screen’s layout grid</a:t>
            </a:r>
          </a:p>
          <a:p>
            <a:pPr lvl="1"/>
            <a:r>
              <a:rPr lang="en-US" sz="2000" dirty="0"/>
              <a:t>can be permanently visible or opened and closed by tapping a navigation menu icon. They can be used on tablet and desktop only. On mobile, modal drawers are used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1B1AC-3F6A-B84C-9FEE-77EBA66CFF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49BAF-8B8A-7444-B59B-B235BD7D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7073F-F71B-344C-B641-D5681429C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71" y="1160587"/>
            <a:ext cx="4352991" cy="31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418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A6F2-E439-9743-8850-9C2A7EFE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Drawer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30C3-AC31-D44B-88C3-419AA3D14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4350635" cy="4299943"/>
          </a:xfrm>
        </p:spPr>
        <p:txBody>
          <a:bodyPr/>
          <a:lstStyle/>
          <a:p>
            <a:r>
              <a:rPr lang="en-US" b="1" dirty="0"/>
              <a:t>Modal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use a scrim to block interaction with the rest of an app’s content. They are elevated above most app elements and don’t affect the screen’s layout grid</a:t>
            </a:r>
          </a:p>
          <a:p>
            <a:pPr lvl="1"/>
            <a:r>
              <a:rPr lang="en-US" sz="2000" dirty="0"/>
              <a:t>primarily for use on </a:t>
            </a:r>
            <a:r>
              <a:rPr lang="en-US" sz="2000" b="1" dirty="0"/>
              <a:t>mobile</a:t>
            </a:r>
            <a:r>
              <a:rPr lang="en-US" sz="2000" dirty="0"/>
              <a:t>, where screen space is limited. They can be replaced by standard drawers on tablet and desktop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1B1AC-3F6A-B84C-9FEE-77EBA66CFF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49BAF-8B8A-7444-B59B-B235BD7D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194A67-5C47-A345-8BBA-5A71A888B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18" y="843558"/>
            <a:ext cx="2208312" cy="39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468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A6F2-E439-9743-8850-9C2A7EFE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Drawer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30C3-AC31-D44B-88C3-419AA3D14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4350635" cy="4299943"/>
          </a:xfrm>
        </p:spPr>
        <p:txBody>
          <a:bodyPr/>
          <a:lstStyle/>
          <a:p>
            <a:r>
              <a:rPr lang="en-US" b="1" dirty="0"/>
              <a:t>Bottom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are a specialized type of modal drawer for use with a bottom app bar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increased reachability from the bottom app bar’s menu icon, they open from the bottom of the screen rather than the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1B1AC-3F6A-B84C-9FEE-77EBA66CFF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49BAF-8B8A-7444-B59B-B235BD7DE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B67DAD-9D37-6B4E-B15B-CC4E765DC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26" y="814449"/>
            <a:ext cx="2271693" cy="402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092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3A22-A087-3D4B-ADDB-429D76125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Drawer Anatomy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01ED6-7705-DB47-B1E4-998C3253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7" y="843558"/>
            <a:ext cx="4176463" cy="4299943"/>
          </a:xfrm>
        </p:spPr>
        <p:txBody>
          <a:bodyPr/>
          <a:lstStyle/>
          <a:p>
            <a:r>
              <a:rPr lang="en-US" dirty="0"/>
              <a:t>contains a list embedded within a sheet </a:t>
            </a:r>
          </a:p>
          <a:p>
            <a:r>
              <a:rPr lang="en-US" dirty="0"/>
              <a:t>can be enhanced with headers and dividers to organize longer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646D6-555D-0040-9AF0-CEA60DC2ED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D04F-979C-E24E-A6B2-C16E8DCCE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61FC4-57A6-064E-8878-45D6C554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91" y="156754"/>
            <a:ext cx="3769696" cy="455131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8114B8-06D4-6F48-9E69-6938EA17F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34" y="2812134"/>
            <a:ext cx="1629954" cy="20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74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158" y="2786747"/>
            <a:ext cx="3053059" cy="761815"/>
          </a:xfrm>
        </p:spPr>
        <p:txBody>
          <a:bodyPr/>
          <a:lstStyle/>
          <a:p>
            <a:pPr algn="ctr"/>
            <a:r>
              <a:rPr lang="en-US" dirty="0"/>
              <a:t>Navigation Drawer &amp; </a:t>
            </a:r>
            <a:br>
              <a:rPr lang="en-US" dirty="0"/>
            </a:br>
            <a:r>
              <a:rPr lang="en-US" dirty="0"/>
              <a:t>Fragments </a:t>
            </a:r>
            <a:br>
              <a:rPr lang="en-US" dirty="0"/>
            </a:br>
            <a:r>
              <a:rPr lang="en-US" dirty="0"/>
              <a:t>in </a:t>
            </a:r>
            <a:br>
              <a:rPr lang="en-US" dirty="0"/>
            </a:br>
            <a:r>
              <a:rPr lang="en-US" dirty="0"/>
              <a:t>Donation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E846B-C0A0-F343-9D5C-21366504F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7141" y="231657"/>
            <a:ext cx="2322127" cy="46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593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401835" y="2645418"/>
            <a:ext cx="8591163" cy="2037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19188" indent="-1111250" algn="l"/>
            <a:r>
              <a:rPr lang="en-IE" sz="1476" dirty="0"/>
              <a:t>Sources: 	</a:t>
            </a:r>
            <a:r>
              <a:rPr lang="en-IE" sz="1476" dirty="0">
                <a:hlinkClick r:id="rId2"/>
              </a:rPr>
              <a:t>https://blog.mindorks.com/android-navigation-drawer-in-kotlin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3"/>
              </a:rPr>
              <a:t>https://medium.com/@umang.burman.micro/navigation-drawer-with-navigation-component-4f032bfdeae6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4"/>
              </a:rPr>
              <a:t>https://developer.android.com/guide/navigation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5"/>
              </a:rPr>
              <a:t>https://medium.com/@myric.september/navigation-in-android-navigation-architecture-component-a1f103a6cc52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6"/>
              </a:rPr>
              <a:t>https://material.io/components/navigation-drawer/#</a:t>
            </a:r>
            <a:endParaRPr lang="en-IE" sz="1476" dirty="0"/>
          </a:p>
          <a:p>
            <a:pPr marL="1119188" indent="-1111250" algn="l"/>
            <a:br>
              <a:rPr lang="en-IE" sz="1476" dirty="0"/>
            </a:br>
            <a:endParaRPr lang="en-IE" sz="1476" dirty="0"/>
          </a:p>
          <a:p>
            <a:pPr marL="1119188" indent="-1111250" algn="l"/>
            <a:endParaRPr sz="147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2A63B-B287-4EBA-9101-C769DC4B1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21" y="122225"/>
            <a:ext cx="2022359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7806"/>
      </p:ext>
    </p:extLst>
  </p:cSld>
  <p:clrMapOvr>
    <a:masterClrMapping/>
  </p:clrMapOvr>
  <p:transition spd="med" advTm="833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1836" y="566061"/>
            <a:ext cx="8340328" cy="1924590"/>
          </a:xfrm>
        </p:spPr>
        <p:txBody>
          <a:bodyPr>
            <a:normAutofit/>
          </a:bodyPr>
          <a:lstStyle/>
          <a:p>
            <a:br>
              <a:rPr lang="en-US" sz="3000" dirty="0"/>
            </a:br>
            <a:r>
              <a:rPr lang="en-US" sz="3000" dirty="0"/>
              <a:t>AndroidX Navigation</a:t>
            </a:r>
            <a:br>
              <a:rPr lang="en-US" sz="3000" dirty="0"/>
            </a:br>
            <a:r>
              <a:rPr lang="en-US" sz="3000" dirty="0"/>
              <a:t>Component</a:t>
            </a: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3CB44AA-FAC9-0747-AD9E-08D8DA93F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46" y="357048"/>
            <a:ext cx="4014519" cy="42203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20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 b="1" dirty="0">
                <a:solidFill>
                  <a:srgbClr val="C00000"/>
                </a:solidFill>
              </a:rPr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80630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Overview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Navigation Component Key Parts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Component Benefits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Navigation Drawers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87588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AndroidX Navigation</a:t>
            </a:r>
            <a:endParaRPr lang="en-I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0586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8BC3-3A3B-9642-B678-E8F0B695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AndroidX &amp; Jetpack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9A8AE-542F-0A4E-9311-441D4981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903733" cy="4299943"/>
          </a:xfrm>
        </p:spPr>
        <p:txBody>
          <a:bodyPr/>
          <a:lstStyle/>
          <a:p>
            <a:r>
              <a:rPr lang="en-US" b="1" dirty="0"/>
              <a:t>AndroidX</a:t>
            </a:r>
            <a:r>
              <a:rPr lang="en-US" dirty="0"/>
              <a:t> is the open-source project that the Android team uses to develop, test, package, version and release libraries within </a:t>
            </a:r>
            <a:r>
              <a:rPr lang="en-US" b="1" dirty="0"/>
              <a:t>Jetpack</a:t>
            </a:r>
          </a:p>
          <a:p>
            <a:r>
              <a:rPr lang="en-US" b="1" dirty="0"/>
              <a:t>Jetpack </a:t>
            </a:r>
            <a:r>
              <a:rPr lang="en-US" dirty="0"/>
              <a:t>is a suite of libraries, tools, and guidance to help developers write high-quality apps easier. These components help you follow best practices, free you from writing boilerplate code, and simplify complex tasks, so you can focus on the code you care about</a:t>
            </a:r>
          </a:p>
          <a:p>
            <a:endParaRPr lang="en-US" dirty="0"/>
          </a:p>
          <a:p>
            <a:r>
              <a:rPr lang="en-US" b="1" dirty="0"/>
              <a:t>Navigation</a:t>
            </a:r>
            <a:r>
              <a:rPr lang="en-US" dirty="0"/>
              <a:t> is just one small component of these libraries!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D7C51-1CFF-8149-955B-4429677FD9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C17DF-C141-CD40-9B71-89505E3E5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364345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D7C51-1CFF-8149-955B-4429677FD9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C17DF-C141-CD40-9B71-89505E3E5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2DA54E-87C3-7D4C-9AF8-C25A4C26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10" y="0"/>
            <a:ext cx="6097039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7F7563F-71D6-CD40-B0AB-0B4EB11D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7" y="478963"/>
            <a:ext cx="2138658" cy="1550125"/>
          </a:xfrm>
        </p:spPr>
        <p:txBody>
          <a:bodyPr/>
          <a:lstStyle/>
          <a:p>
            <a:r>
              <a:rPr lang="en-US" dirty="0"/>
              <a:t>Overview –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AndroidX &amp; Jetpack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32DB0F-A6E1-EB46-80B2-F483A49F1BEA}"/>
              </a:ext>
            </a:extLst>
          </p:cNvPr>
          <p:cNvCxnSpPr>
            <a:cxnSpLocks/>
          </p:cNvCxnSpPr>
          <p:nvPr/>
        </p:nvCxnSpPr>
        <p:spPr>
          <a:xfrm>
            <a:off x="3214688" y="2673531"/>
            <a:ext cx="756421" cy="104503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229118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577E-F7D5-4F47-A396-A46D95C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A28AD-2203-BE42-8058-58B6CF0D5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Navigation</a:t>
            </a:r>
            <a:r>
              <a:rPr lang="en-US" dirty="0"/>
              <a:t> refers to the interactions that allow users to navigate across, into, and back out from the different pieces of content within your app </a:t>
            </a:r>
          </a:p>
          <a:p>
            <a:r>
              <a:rPr lang="en-US" b="1" dirty="0"/>
              <a:t>Android Jetpack's Navigation component </a:t>
            </a:r>
            <a:r>
              <a:rPr lang="en-US" dirty="0"/>
              <a:t>helps you implement navigation, from simple button clicks to more complex patterns, such as app bars and the navigation drawer</a:t>
            </a:r>
          </a:p>
          <a:p>
            <a:r>
              <a:rPr lang="en-US" dirty="0"/>
              <a:t>The Navigation component also ensures a consistent and predictable user experience by adhering to an established set of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B58F-B883-7646-B7A5-9AE25A8CF8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50869-F3FD-4946-9124-346225391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950032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577E-F7D5-4F47-A396-A46D95C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Component Key Parts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A28AD-2203-BE42-8058-58B6CF0D5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7" y="843558"/>
            <a:ext cx="4385470" cy="4299943"/>
          </a:xfrm>
        </p:spPr>
        <p:txBody>
          <a:bodyPr/>
          <a:lstStyle/>
          <a:p>
            <a:r>
              <a:rPr lang="en-US" b="1" dirty="0"/>
              <a:t>Navigation graph</a:t>
            </a:r>
            <a:r>
              <a:rPr lang="en-US" dirty="0"/>
              <a:t>: An XML resource that contains all navigation-related information in one centralized location. </a:t>
            </a:r>
          </a:p>
          <a:p>
            <a:r>
              <a:rPr lang="en-US" dirty="0"/>
              <a:t>This includes all of the individual content areas within your app, called destinations, as well as the possible paths that a user can take through your app.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B58F-B883-7646-B7A5-9AE25A8CF8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50869-F3FD-4946-9124-346225391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99B6FF-D3FE-ED4B-AC40-2588597D8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60" y="933812"/>
            <a:ext cx="3918045" cy="37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798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577E-F7D5-4F47-A396-A46D95C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Component Key Parts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A28AD-2203-BE42-8058-58B6CF0D5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7" y="843558"/>
            <a:ext cx="8062664" cy="4299943"/>
          </a:xfrm>
        </p:spPr>
        <p:txBody>
          <a:bodyPr/>
          <a:lstStyle/>
          <a:p>
            <a:r>
              <a:rPr lang="en-US" b="1" dirty="0"/>
              <a:t>NavHost</a:t>
            </a:r>
            <a:r>
              <a:rPr lang="en-US" dirty="0"/>
              <a:t>: An empty container that displays destinations from your navigation graph. The Navigation component contains a default </a:t>
            </a:r>
            <a:r>
              <a:rPr lang="en-US" b="1" dirty="0"/>
              <a:t>NavHost</a:t>
            </a:r>
            <a:r>
              <a:rPr lang="en-US" dirty="0"/>
              <a:t> implementation,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NavHostFragment</a:t>
            </a:r>
            <a:r>
              <a:rPr lang="en-US" dirty="0"/>
              <a:t>, that displays fragment destinations.</a:t>
            </a:r>
          </a:p>
          <a:p>
            <a:r>
              <a:rPr lang="en-US" b="1" dirty="0"/>
              <a:t>NavController</a:t>
            </a:r>
            <a:r>
              <a:rPr lang="en-US" dirty="0"/>
              <a:t>: An object that manages app navigation within a </a:t>
            </a:r>
            <a:r>
              <a:rPr lang="en-US" b="1" dirty="0"/>
              <a:t>NavHost</a:t>
            </a:r>
            <a:r>
              <a:rPr lang="en-US" dirty="0"/>
              <a:t>. The </a:t>
            </a:r>
            <a:r>
              <a:rPr lang="en-US" b="1" dirty="0"/>
              <a:t>NavController</a:t>
            </a:r>
            <a:r>
              <a:rPr lang="en-US" dirty="0"/>
              <a:t> orchestrates the swapping of destination content in the </a:t>
            </a:r>
            <a:r>
              <a:rPr lang="en-US" b="1" dirty="0"/>
              <a:t>NavHost</a:t>
            </a:r>
            <a:r>
              <a:rPr lang="en-US" dirty="0"/>
              <a:t> as users move throughout your app.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B58F-B883-7646-B7A5-9AE25A8CF8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50869-F3FD-4946-9124-346225391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73767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577E-F7D5-4F47-A396-A46D95C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Component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A28AD-2203-BE42-8058-58B6CF0D5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7" y="843558"/>
            <a:ext cx="8478498" cy="4299943"/>
          </a:xfrm>
        </p:spPr>
        <p:txBody>
          <a:bodyPr/>
          <a:lstStyle/>
          <a:p>
            <a:r>
              <a:rPr lang="en-US" dirty="0"/>
              <a:t>Handling fragment transactions</a:t>
            </a:r>
          </a:p>
          <a:p>
            <a:r>
              <a:rPr lang="en-US" dirty="0"/>
              <a:t>Handling Up and Back actions correctly by default</a:t>
            </a:r>
          </a:p>
          <a:p>
            <a:r>
              <a:rPr lang="en-US" dirty="0"/>
              <a:t>Providing standardized resources for animations &amp; transitions</a:t>
            </a:r>
          </a:p>
          <a:p>
            <a:r>
              <a:rPr lang="en-US" dirty="0"/>
              <a:t>Implementing and handling deep linking</a:t>
            </a:r>
          </a:p>
          <a:p>
            <a:r>
              <a:rPr lang="en-US" dirty="0"/>
              <a:t>Including Navigation UI patterns, such as </a:t>
            </a:r>
            <a:r>
              <a:rPr lang="en-US" b="1" dirty="0"/>
              <a:t>navigation drawers </a:t>
            </a:r>
            <a:r>
              <a:rPr lang="en-US" dirty="0"/>
              <a:t>and bottom navigation, with minimal additional work</a:t>
            </a:r>
          </a:p>
          <a:p>
            <a:r>
              <a:rPr lang="en-US" b="1" dirty="0" err="1"/>
              <a:t>ViewModel</a:t>
            </a:r>
            <a:r>
              <a:rPr lang="en-US" dirty="0"/>
              <a:t> support - you can scope a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ViewModel</a:t>
            </a:r>
            <a:r>
              <a:rPr lang="en-US" dirty="0"/>
              <a:t> to a navigation graph to share UI-related data between the graph's destinations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B58F-B883-7646-B7A5-9AE25A8CF8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50869-F3FD-4946-9124-346225391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AndroidX Navigation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8477152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21558</TotalTime>
  <Words>713</Words>
  <Application>Microsoft Macintosh PowerPoint</Application>
  <PresentationFormat>On-screen Show (16:9)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Avenir Roman</vt:lpstr>
      <vt:lpstr>Calibri</vt:lpstr>
      <vt:lpstr>Courier New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 AndroidX Navigation Component</vt:lpstr>
      <vt:lpstr>Agenda</vt:lpstr>
      <vt:lpstr>Overview – AndroidX &amp; Jetpack</vt:lpstr>
      <vt:lpstr>Overview –   AndroidX &amp; Jetpack</vt:lpstr>
      <vt:lpstr>Overview – Navigation</vt:lpstr>
      <vt:lpstr>Navigation Component Key Parts</vt:lpstr>
      <vt:lpstr>Navigation Component Key Parts</vt:lpstr>
      <vt:lpstr>Navigation Component Benefits</vt:lpstr>
      <vt:lpstr>Navigation Drawer Overview</vt:lpstr>
      <vt:lpstr>Navigation Drawer Overview</vt:lpstr>
      <vt:lpstr>Navigation Drawer Overview</vt:lpstr>
      <vt:lpstr>Navigation Drawer Principles</vt:lpstr>
      <vt:lpstr>Nav Drawer Types</vt:lpstr>
      <vt:lpstr>Nav Drawer Types</vt:lpstr>
      <vt:lpstr>Nav Drawer Types</vt:lpstr>
      <vt:lpstr>Nav Drawer Anatomy</vt:lpstr>
      <vt:lpstr>Navigation Drawer &amp;  Fragments  in  Donation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16</cp:revision>
  <dcterms:created xsi:type="dcterms:W3CDTF">2019-01-29T16:40:14Z</dcterms:created>
  <dcterms:modified xsi:type="dcterms:W3CDTF">2019-10-09T06:18:01Z</dcterms:modified>
</cp:coreProperties>
</file>